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2"/>
  </p:notesMasterIdLst>
  <p:sldIdLst>
    <p:sldId id="308" r:id="rId2"/>
    <p:sldId id="269" r:id="rId3"/>
    <p:sldId id="256" r:id="rId4"/>
    <p:sldId id="302" r:id="rId5"/>
    <p:sldId id="271" r:id="rId6"/>
    <p:sldId id="301" r:id="rId7"/>
    <p:sldId id="282" r:id="rId8"/>
    <p:sldId id="305" r:id="rId9"/>
    <p:sldId id="306" r:id="rId10"/>
    <p:sldId id="307"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2B8FFD8D-C1F0-435D-B15C-332CAB5FC840}">
          <p14:sldIdLst>
            <p14:sldId id="308"/>
            <p14:sldId id="269"/>
            <p14:sldId id="256"/>
            <p14:sldId id="302"/>
            <p14:sldId id="271"/>
            <p14:sldId id="301"/>
            <p14:sldId id="282"/>
            <p14:sldId id="305"/>
            <p14:sldId id="306"/>
          </p14:sldIdLst>
        </p14:section>
        <p14:section name="Раздел без заголовка" id="{E19E9A6A-26E8-44A4-B114-3080AEC99100}">
          <p14:sldIdLst>
            <p14:sldId id="30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06" autoAdjust="0"/>
    <p:restoredTop sz="93190" autoAdjust="0"/>
  </p:normalViewPr>
  <p:slideViewPr>
    <p:cSldViewPr>
      <p:cViewPr varScale="1">
        <p:scale>
          <a:sx n="68" d="100"/>
          <a:sy n="68" d="100"/>
        </p:scale>
        <p:origin x="1482"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3DBD76-3249-4DC2-B808-861C9336B7AF}" type="datetimeFigureOut">
              <a:rPr lang="ru-RU" smtClean="0"/>
              <a:t>21.10.2022</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C51638-343B-4760-A1EB-C0C07F5C91AD}" type="slidenum">
              <a:rPr lang="ru-RU" smtClean="0"/>
              <a:t>‹#›</a:t>
            </a:fld>
            <a:endParaRPr lang="ru-RU"/>
          </a:p>
        </p:txBody>
      </p:sp>
    </p:spTree>
    <p:extLst>
      <p:ext uri="{BB962C8B-B14F-4D97-AF65-F5344CB8AC3E}">
        <p14:creationId xmlns:p14="http://schemas.microsoft.com/office/powerpoint/2010/main" val="1620688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08C51638-343B-4760-A1EB-C0C07F5C91AD}" type="slidenum">
              <a:rPr lang="ru-RU" smtClean="0"/>
              <a:t>5</a:t>
            </a:fld>
            <a:endParaRPr lang="ru-RU"/>
          </a:p>
        </p:txBody>
      </p:sp>
    </p:spTree>
    <p:extLst>
      <p:ext uri="{BB962C8B-B14F-4D97-AF65-F5344CB8AC3E}">
        <p14:creationId xmlns:p14="http://schemas.microsoft.com/office/powerpoint/2010/main" val="1757406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08C51638-343B-4760-A1EB-C0C07F5C91AD}" type="slidenum">
              <a:rPr lang="ru-RU" smtClean="0"/>
              <a:t>6</a:t>
            </a:fld>
            <a:endParaRPr lang="ru-RU"/>
          </a:p>
        </p:txBody>
      </p:sp>
    </p:spTree>
    <p:extLst>
      <p:ext uri="{BB962C8B-B14F-4D97-AF65-F5344CB8AC3E}">
        <p14:creationId xmlns:p14="http://schemas.microsoft.com/office/powerpoint/2010/main" val="3532165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469A78-192A-4958-8FAD-98B89E88DB4B}"/>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982989EF-31A3-40BC-BF89-BCB45C4C4F6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748A76B2-ED1D-465D-AFBB-FAC66C0EDF55}"/>
              </a:ext>
            </a:extLst>
          </p:cNvPr>
          <p:cNvSpPr>
            <a:spLocks noGrp="1"/>
          </p:cNvSpPr>
          <p:nvPr>
            <p:ph type="dt" sz="half" idx="10"/>
          </p:nvPr>
        </p:nvSpPr>
        <p:spPr/>
        <p:txBody>
          <a:bodyPr/>
          <a:lstStyle/>
          <a:p>
            <a:fld id="{B9D8181B-07D7-4EFA-8A5D-C24C160C4A96}" type="datetimeFigureOut">
              <a:rPr lang="ru-RU" smtClean="0"/>
              <a:pPr/>
              <a:t>21.10.2022</a:t>
            </a:fld>
            <a:endParaRPr lang="ru-RU"/>
          </a:p>
        </p:txBody>
      </p:sp>
      <p:sp>
        <p:nvSpPr>
          <p:cNvPr id="5" name="Нижний колонтитул 4">
            <a:extLst>
              <a:ext uri="{FF2B5EF4-FFF2-40B4-BE49-F238E27FC236}">
                <a16:creationId xmlns:a16="http://schemas.microsoft.com/office/drawing/2014/main" id="{E5AA5452-C8EB-4DEC-A41B-E509EBB1A52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B49CD5B-FBFC-4424-B5B7-6DC1172F6276}"/>
              </a:ext>
            </a:extLst>
          </p:cNvPr>
          <p:cNvSpPr>
            <a:spLocks noGrp="1"/>
          </p:cNvSpPr>
          <p:nvPr>
            <p:ph type="sldNum" sz="quarter" idx="12"/>
          </p:nvPr>
        </p:nvSpPr>
        <p:spPr/>
        <p:txBody>
          <a:bodyPr/>
          <a:lstStyle/>
          <a:p>
            <a:fld id="{C780840A-2A70-444D-AC03-9F5B469756DA}" type="slidenum">
              <a:rPr lang="ru-RU" smtClean="0"/>
              <a:pPr/>
              <a:t>‹#›</a:t>
            </a:fld>
            <a:endParaRPr lang="ru-RU"/>
          </a:p>
        </p:txBody>
      </p:sp>
    </p:spTree>
    <p:extLst>
      <p:ext uri="{BB962C8B-B14F-4D97-AF65-F5344CB8AC3E}">
        <p14:creationId xmlns:p14="http://schemas.microsoft.com/office/powerpoint/2010/main" val="1564605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ECA311-A2ED-4210-AB8A-781543EED370}"/>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1703402-1175-4DCD-A718-392D9F383ABE}"/>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C52D85D-3FFE-42EA-9508-85955B1DC674}"/>
              </a:ext>
            </a:extLst>
          </p:cNvPr>
          <p:cNvSpPr>
            <a:spLocks noGrp="1"/>
          </p:cNvSpPr>
          <p:nvPr>
            <p:ph type="dt" sz="half" idx="10"/>
          </p:nvPr>
        </p:nvSpPr>
        <p:spPr/>
        <p:txBody>
          <a:bodyPr/>
          <a:lstStyle/>
          <a:p>
            <a:fld id="{B9D8181B-07D7-4EFA-8A5D-C24C160C4A96}" type="datetimeFigureOut">
              <a:rPr lang="ru-RU" smtClean="0"/>
              <a:pPr/>
              <a:t>21.10.2022</a:t>
            </a:fld>
            <a:endParaRPr lang="ru-RU"/>
          </a:p>
        </p:txBody>
      </p:sp>
      <p:sp>
        <p:nvSpPr>
          <p:cNvPr id="5" name="Нижний колонтитул 4">
            <a:extLst>
              <a:ext uri="{FF2B5EF4-FFF2-40B4-BE49-F238E27FC236}">
                <a16:creationId xmlns:a16="http://schemas.microsoft.com/office/drawing/2014/main" id="{D5479217-52B7-4A02-9FBF-68ADA67C483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E5F721D-218C-4420-84BC-EDF9411F633A}"/>
              </a:ext>
            </a:extLst>
          </p:cNvPr>
          <p:cNvSpPr>
            <a:spLocks noGrp="1"/>
          </p:cNvSpPr>
          <p:nvPr>
            <p:ph type="sldNum" sz="quarter" idx="12"/>
          </p:nvPr>
        </p:nvSpPr>
        <p:spPr/>
        <p:txBody>
          <a:bodyPr/>
          <a:lstStyle/>
          <a:p>
            <a:fld id="{C780840A-2A70-444D-AC03-9F5B469756DA}" type="slidenum">
              <a:rPr lang="ru-RU" smtClean="0"/>
              <a:pPr/>
              <a:t>‹#›</a:t>
            </a:fld>
            <a:endParaRPr lang="ru-RU"/>
          </a:p>
        </p:txBody>
      </p:sp>
    </p:spTree>
    <p:extLst>
      <p:ext uri="{BB962C8B-B14F-4D97-AF65-F5344CB8AC3E}">
        <p14:creationId xmlns:p14="http://schemas.microsoft.com/office/powerpoint/2010/main" val="1240996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604F7D06-F567-4F9A-87F5-831C8B760E06}"/>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88881C3-FE96-4A15-89F6-DCE7E433874E}"/>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CF39770-69F6-4269-BF43-B5FDE46C065F}"/>
              </a:ext>
            </a:extLst>
          </p:cNvPr>
          <p:cNvSpPr>
            <a:spLocks noGrp="1"/>
          </p:cNvSpPr>
          <p:nvPr>
            <p:ph type="dt" sz="half" idx="10"/>
          </p:nvPr>
        </p:nvSpPr>
        <p:spPr/>
        <p:txBody>
          <a:bodyPr/>
          <a:lstStyle/>
          <a:p>
            <a:fld id="{B9D8181B-07D7-4EFA-8A5D-C24C160C4A96}" type="datetimeFigureOut">
              <a:rPr lang="ru-RU" smtClean="0"/>
              <a:pPr/>
              <a:t>21.10.2022</a:t>
            </a:fld>
            <a:endParaRPr lang="ru-RU"/>
          </a:p>
        </p:txBody>
      </p:sp>
      <p:sp>
        <p:nvSpPr>
          <p:cNvPr id="5" name="Нижний колонтитул 4">
            <a:extLst>
              <a:ext uri="{FF2B5EF4-FFF2-40B4-BE49-F238E27FC236}">
                <a16:creationId xmlns:a16="http://schemas.microsoft.com/office/drawing/2014/main" id="{43AE9F09-1E10-4797-B3E6-F417659383C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36F39D8-E0F6-45AA-8F06-F10BE210AD64}"/>
              </a:ext>
            </a:extLst>
          </p:cNvPr>
          <p:cNvSpPr>
            <a:spLocks noGrp="1"/>
          </p:cNvSpPr>
          <p:nvPr>
            <p:ph type="sldNum" sz="quarter" idx="12"/>
          </p:nvPr>
        </p:nvSpPr>
        <p:spPr/>
        <p:txBody>
          <a:bodyPr/>
          <a:lstStyle/>
          <a:p>
            <a:fld id="{C780840A-2A70-444D-AC03-9F5B469756DA}" type="slidenum">
              <a:rPr lang="ru-RU" smtClean="0"/>
              <a:pPr/>
              <a:t>‹#›</a:t>
            </a:fld>
            <a:endParaRPr lang="ru-RU"/>
          </a:p>
        </p:txBody>
      </p:sp>
    </p:spTree>
    <p:extLst>
      <p:ext uri="{BB962C8B-B14F-4D97-AF65-F5344CB8AC3E}">
        <p14:creationId xmlns:p14="http://schemas.microsoft.com/office/powerpoint/2010/main" val="870748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924CA7-DFA3-438B-B46F-702AE46251C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16D6546-C09B-47DD-AE2A-EBA9557FBDC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B6F321A-93EB-4F8A-9195-3AD2911FEC1F}"/>
              </a:ext>
            </a:extLst>
          </p:cNvPr>
          <p:cNvSpPr>
            <a:spLocks noGrp="1"/>
          </p:cNvSpPr>
          <p:nvPr>
            <p:ph type="dt" sz="half" idx="10"/>
          </p:nvPr>
        </p:nvSpPr>
        <p:spPr/>
        <p:txBody>
          <a:bodyPr/>
          <a:lstStyle/>
          <a:p>
            <a:fld id="{B9D8181B-07D7-4EFA-8A5D-C24C160C4A96}" type="datetimeFigureOut">
              <a:rPr lang="ru-RU" smtClean="0"/>
              <a:pPr/>
              <a:t>21.10.2022</a:t>
            </a:fld>
            <a:endParaRPr lang="ru-RU"/>
          </a:p>
        </p:txBody>
      </p:sp>
      <p:sp>
        <p:nvSpPr>
          <p:cNvPr id="5" name="Нижний колонтитул 4">
            <a:extLst>
              <a:ext uri="{FF2B5EF4-FFF2-40B4-BE49-F238E27FC236}">
                <a16:creationId xmlns:a16="http://schemas.microsoft.com/office/drawing/2014/main" id="{1A33629B-B321-4571-B263-1FA3A5969FD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925D1E8-4458-4E99-A4D6-E57CB2BD7735}"/>
              </a:ext>
            </a:extLst>
          </p:cNvPr>
          <p:cNvSpPr>
            <a:spLocks noGrp="1"/>
          </p:cNvSpPr>
          <p:nvPr>
            <p:ph type="sldNum" sz="quarter" idx="12"/>
          </p:nvPr>
        </p:nvSpPr>
        <p:spPr/>
        <p:txBody>
          <a:bodyPr/>
          <a:lstStyle/>
          <a:p>
            <a:fld id="{C780840A-2A70-444D-AC03-9F5B469756DA}" type="slidenum">
              <a:rPr lang="ru-RU" smtClean="0"/>
              <a:pPr/>
              <a:t>‹#›</a:t>
            </a:fld>
            <a:endParaRPr lang="ru-RU"/>
          </a:p>
        </p:txBody>
      </p:sp>
    </p:spTree>
    <p:extLst>
      <p:ext uri="{BB962C8B-B14F-4D97-AF65-F5344CB8AC3E}">
        <p14:creationId xmlns:p14="http://schemas.microsoft.com/office/powerpoint/2010/main" val="293807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DE91EC-80AC-46E6-B748-E17715964EDA}"/>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7E893E3B-30C9-4122-A896-AEFF9132A4B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4358625-C0A4-4AAB-A3F5-2A42E68BD309}"/>
              </a:ext>
            </a:extLst>
          </p:cNvPr>
          <p:cNvSpPr>
            <a:spLocks noGrp="1"/>
          </p:cNvSpPr>
          <p:nvPr>
            <p:ph type="dt" sz="half" idx="10"/>
          </p:nvPr>
        </p:nvSpPr>
        <p:spPr/>
        <p:txBody>
          <a:bodyPr/>
          <a:lstStyle/>
          <a:p>
            <a:fld id="{B9D8181B-07D7-4EFA-8A5D-C24C160C4A96}" type="datetimeFigureOut">
              <a:rPr lang="ru-RU" smtClean="0"/>
              <a:pPr/>
              <a:t>21.10.2022</a:t>
            </a:fld>
            <a:endParaRPr lang="ru-RU"/>
          </a:p>
        </p:txBody>
      </p:sp>
      <p:sp>
        <p:nvSpPr>
          <p:cNvPr id="5" name="Нижний колонтитул 4">
            <a:extLst>
              <a:ext uri="{FF2B5EF4-FFF2-40B4-BE49-F238E27FC236}">
                <a16:creationId xmlns:a16="http://schemas.microsoft.com/office/drawing/2014/main" id="{7FCCA77E-24F6-4A36-85B2-6C412688F4D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DDE6577-44F7-40DF-A3AA-F56E77EAFB3B}"/>
              </a:ext>
            </a:extLst>
          </p:cNvPr>
          <p:cNvSpPr>
            <a:spLocks noGrp="1"/>
          </p:cNvSpPr>
          <p:nvPr>
            <p:ph type="sldNum" sz="quarter" idx="12"/>
          </p:nvPr>
        </p:nvSpPr>
        <p:spPr/>
        <p:txBody>
          <a:bodyPr/>
          <a:lstStyle/>
          <a:p>
            <a:fld id="{C780840A-2A70-444D-AC03-9F5B469756DA}" type="slidenum">
              <a:rPr lang="ru-RU" smtClean="0"/>
              <a:pPr/>
              <a:t>‹#›</a:t>
            </a:fld>
            <a:endParaRPr lang="ru-RU"/>
          </a:p>
        </p:txBody>
      </p:sp>
    </p:spTree>
    <p:extLst>
      <p:ext uri="{BB962C8B-B14F-4D97-AF65-F5344CB8AC3E}">
        <p14:creationId xmlns:p14="http://schemas.microsoft.com/office/powerpoint/2010/main" val="3191714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97BC32-EBEA-4797-B432-C6E4E494FC8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B4A833E-4E5E-40F6-B3D6-661E10439015}"/>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F296454-3238-43C3-A768-437C3270F400}"/>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9B677160-18B2-4666-8167-ACB4B6C89B93}"/>
              </a:ext>
            </a:extLst>
          </p:cNvPr>
          <p:cNvSpPr>
            <a:spLocks noGrp="1"/>
          </p:cNvSpPr>
          <p:nvPr>
            <p:ph type="dt" sz="half" idx="10"/>
          </p:nvPr>
        </p:nvSpPr>
        <p:spPr/>
        <p:txBody>
          <a:bodyPr/>
          <a:lstStyle/>
          <a:p>
            <a:fld id="{B9D8181B-07D7-4EFA-8A5D-C24C160C4A96}" type="datetimeFigureOut">
              <a:rPr lang="ru-RU" smtClean="0"/>
              <a:pPr/>
              <a:t>21.10.2022</a:t>
            </a:fld>
            <a:endParaRPr lang="ru-RU"/>
          </a:p>
        </p:txBody>
      </p:sp>
      <p:sp>
        <p:nvSpPr>
          <p:cNvPr id="6" name="Нижний колонтитул 5">
            <a:extLst>
              <a:ext uri="{FF2B5EF4-FFF2-40B4-BE49-F238E27FC236}">
                <a16:creationId xmlns:a16="http://schemas.microsoft.com/office/drawing/2014/main" id="{2B5A4E48-5848-432C-9BAA-C6CE68C3893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D32BC2B-7CD3-48EE-8F92-B40D56F50B32}"/>
              </a:ext>
            </a:extLst>
          </p:cNvPr>
          <p:cNvSpPr>
            <a:spLocks noGrp="1"/>
          </p:cNvSpPr>
          <p:nvPr>
            <p:ph type="sldNum" sz="quarter" idx="12"/>
          </p:nvPr>
        </p:nvSpPr>
        <p:spPr/>
        <p:txBody>
          <a:bodyPr/>
          <a:lstStyle/>
          <a:p>
            <a:fld id="{C780840A-2A70-444D-AC03-9F5B469756DA}" type="slidenum">
              <a:rPr lang="ru-RU" smtClean="0"/>
              <a:pPr/>
              <a:t>‹#›</a:t>
            </a:fld>
            <a:endParaRPr lang="ru-RU"/>
          </a:p>
        </p:txBody>
      </p:sp>
    </p:spTree>
    <p:extLst>
      <p:ext uri="{BB962C8B-B14F-4D97-AF65-F5344CB8AC3E}">
        <p14:creationId xmlns:p14="http://schemas.microsoft.com/office/powerpoint/2010/main" val="505463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FB689C-1833-40B1-AD39-41E638F6E312}"/>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573233A-157D-4043-8092-B680C80C110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FA68C729-0B64-4221-A19F-DBFE849BD558}"/>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7F03CD95-F79E-41E0-A685-0810E418F02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41A12C16-0D24-4B86-B0BF-888A32DBDCDA}"/>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88112D5F-C252-4087-91B2-721A164683CA}"/>
              </a:ext>
            </a:extLst>
          </p:cNvPr>
          <p:cNvSpPr>
            <a:spLocks noGrp="1"/>
          </p:cNvSpPr>
          <p:nvPr>
            <p:ph type="dt" sz="half" idx="10"/>
          </p:nvPr>
        </p:nvSpPr>
        <p:spPr/>
        <p:txBody>
          <a:bodyPr/>
          <a:lstStyle/>
          <a:p>
            <a:fld id="{B9D8181B-07D7-4EFA-8A5D-C24C160C4A96}" type="datetimeFigureOut">
              <a:rPr lang="ru-RU" smtClean="0"/>
              <a:pPr/>
              <a:t>21.10.2022</a:t>
            </a:fld>
            <a:endParaRPr lang="ru-RU"/>
          </a:p>
        </p:txBody>
      </p:sp>
      <p:sp>
        <p:nvSpPr>
          <p:cNvPr id="8" name="Нижний колонтитул 7">
            <a:extLst>
              <a:ext uri="{FF2B5EF4-FFF2-40B4-BE49-F238E27FC236}">
                <a16:creationId xmlns:a16="http://schemas.microsoft.com/office/drawing/2014/main" id="{CED65354-2345-4DA2-A033-33A1F30C41D8}"/>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46D4D622-B11D-44B3-9362-0E32ABCD5592}"/>
              </a:ext>
            </a:extLst>
          </p:cNvPr>
          <p:cNvSpPr>
            <a:spLocks noGrp="1"/>
          </p:cNvSpPr>
          <p:nvPr>
            <p:ph type="sldNum" sz="quarter" idx="12"/>
          </p:nvPr>
        </p:nvSpPr>
        <p:spPr/>
        <p:txBody>
          <a:bodyPr/>
          <a:lstStyle/>
          <a:p>
            <a:fld id="{C780840A-2A70-444D-AC03-9F5B469756DA}" type="slidenum">
              <a:rPr lang="ru-RU" smtClean="0"/>
              <a:pPr/>
              <a:t>‹#›</a:t>
            </a:fld>
            <a:endParaRPr lang="ru-RU"/>
          </a:p>
        </p:txBody>
      </p:sp>
    </p:spTree>
    <p:extLst>
      <p:ext uri="{BB962C8B-B14F-4D97-AF65-F5344CB8AC3E}">
        <p14:creationId xmlns:p14="http://schemas.microsoft.com/office/powerpoint/2010/main" val="3142220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C13509-9072-4234-BD9B-E348DE4B13A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19B99D5-3907-4293-AEF2-1F19D0D32624}"/>
              </a:ext>
            </a:extLst>
          </p:cNvPr>
          <p:cNvSpPr>
            <a:spLocks noGrp="1"/>
          </p:cNvSpPr>
          <p:nvPr>
            <p:ph type="dt" sz="half" idx="10"/>
          </p:nvPr>
        </p:nvSpPr>
        <p:spPr/>
        <p:txBody>
          <a:bodyPr/>
          <a:lstStyle/>
          <a:p>
            <a:fld id="{B9D8181B-07D7-4EFA-8A5D-C24C160C4A96}" type="datetimeFigureOut">
              <a:rPr lang="ru-RU" smtClean="0"/>
              <a:pPr/>
              <a:t>21.10.2022</a:t>
            </a:fld>
            <a:endParaRPr lang="ru-RU"/>
          </a:p>
        </p:txBody>
      </p:sp>
      <p:sp>
        <p:nvSpPr>
          <p:cNvPr id="4" name="Нижний колонтитул 3">
            <a:extLst>
              <a:ext uri="{FF2B5EF4-FFF2-40B4-BE49-F238E27FC236}">
                <a16:creationId xmlns:a16="http://schemas.microsoft.com/office/drawing/2014/main" id="{CB375474-BA76-470C-A97C-79724DEB3AE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CAE22CF-B9E7-47F6-9D51-9D1F55AC5DA2}"/>
              </a:ext>
            </a:extLst>
          </p:cNvPr>
          <p:cNvSpPr>
            <a:spLocks noGrp="1"/>
          </p:cNvSpPr>
          <p:nvPr>
            <p:ph type="sldNum" sz="quarter" idx="12"/>
          </p:nvPr>
        </p:nvSpPr>
        <p:spPr/>
        <p:txBody>
          <a:bodyPr/>
          <a:lstStyle/>
          <a:p>
            <a:fld id="{C780840A-2A70-444D-AC03-9F5B469756DA}" type="slidenum">
              <a:rPr lang="ru-RU" smtClean="0"/>
              <a:pPr/>
              <a:t>‹#›</a:t>
            </a:fld>
            <a:endParaRPr lang="ru-RU"/>
          </a:p>
        </p:txBody>
      </p:sp>
    </p:spTree>
    <p:extLst>
      <p:ext uri="{BB962C8B-B14F-4D97-AF65-F5344CB8AC3E}">
        <p14:creationId xmlns:p14="http://schemas.microsoft.com/office/powerpoint/2010/main" val="1680826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A564A4D-3861-4317-9263-C09EA55086B4}"/>
              </a:ext>
            </a:extLst>
          </p:cNvPr>
          <p:cNvSpPr>
            <a:spLocks noGrp="1"/>
          </p:cNvSpPr>
          <p:nvPr>
            <p:ph type="dt" sz="half" idx="10"/>
          </p:nvPr>
        </p:nvSpPr>
        <p:spPr/>
        <p:txBody>
          <a:bodyPr/>
          <a:lstStyle/>
          <a:p>
            <a:fld id="{B9D8181B-07D7-4EFA-8A5D-C24C160C4A96}" type="datetimeFigureOut">
              <a:rPr lang="ru-RU" smtClean="0"/>
              <a:pPr/>
              <a:t>21.10.2022</a:t>
            </a:fld>
            <a:endParaRPr lang="ru-RU"/>
          </a:p>
        </p:txBody>
      </p:sp>
      <p:sp>
        <p:nvSpPr>
          <p:cNvPr id="3" name="Нижний колонтитул 2">
            <a:extLst>
              <a:ext uri="{FF2B5EF4-FFF2-40B4-BE49-F238E27FC236}">
                <a16:creationId xmlns:a16="http://schemas.microsoft.com/office/drawing/2014/main" id="{37638DCE-6E90-4964-B07E-91ADC319F154}"/>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B084B45-62F8-4399-AEEF-88A424010917}"/>
              </a:ext>
            </a:extLst>
          </p:cNvPr>
          <p:cNvSpPr>
            <a:spLocks noGrp="1"/>
          </p:cNvSpPr>
          <p:nvPr>
            <p:ph type="sldNum" sz="quarter" idx="12"/>
          </p:nvPr>
        </p:nvSpPr>
        <p:spPr/>
        <p:txBody>
          <a:bodyPr/>
          <a:lstStyle/>
          <a:p>
            <a:fld id="{C780840A-2A70-444D-AC03-9F5B469756DA}" type="slidenum">
              <a:rPr lang="ru-RU" smtClean="0"/>
              <a:pPr/>
              <a:t>‹#›</a:t>
            </a:fld>
            <a:endParaRPr lang="ru-RU"/>
          </a:p>
        </p:txBody>
      </p:sp>
    </p:spTree>
    <p:extLst>
      <p:ext uri="{BB962C8B-B14F-4D97-AF65-F5344CB8AC3E}">
        <p14:creationId xmlns:p14="http://schemas.microsoft.com/office/powerpoint/2010/main" val="138427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ADFEDA-2E30-434B-A259-877DB772E3D3}"/>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23AC24BC-1F19-4EED-B5B5-2DB67EBF9D9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2F50CBE-6298-4381-9CF5-59705B04E54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0D9A1A9C-14FC-43FC-A0D4-D05274A224E8}"/>
              </a:ext>
            </a:extLst>
          </p:cNvPr>
          <p:cNvSpPr>
            <a:spLocks noGrp="1"/>
          </p:cNvSpPr>
          <p:nvPr>
            <p:ph type="dt" sz="half" idx="10"/>
          </p:nvPr>
        </p:nvSpPr>
        <p:spPr/>
        <p:txBody>
          <a:bodyPr/>
          <a:lstStyle/>
          <a:p>
            <a:fld id="{B9D8181B-07D7-4EFA-8A5D-C24C160C4A96}" type="datetimeFigureOut">
              <a:rPr lang="ru-RU" smtClean="0"/>
              <a:pPr/>
              <a:t>21.10.2022</a:t>
            </a:fld>
            <a:endParaRPr lang="ru-RU"/>
          </a:p>
        </p:txBody>
      </p:sp>
      <p:sp>
        <p:nvSpPr>
          <p:cNvPr id="6" name="Нижний колонтитул 5">
            <a:extLst>
              <a:ext uri="{FF2B5EF4-FFF2-40B4-BE49-F238E27FC236}">
                <a16:creationId xmlns:a16="http://schemas.microsoft.com/office/drawing/2014/main" id="{95302B2F-56F8-4E01-99C7-1B26DE747B6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E283952-5D1E-41E5-BE18-6487743614C5}"/>
              </a:ext>
            </a:extLst>
          </p:cNvPr>
          <p:cNvSpPr>
            <a:spLocks noGrp="1"/>
          </p:cNvSpPr>
          <p:nvPr>
            <p:ph type="sldNum" sz="quarter" idx="12"/>
          </p:nvPr>
        </p:nvSpPr>
        <p:spPr/>
        <p:txBody>
          <a:bodyPr/>
          <a:lstStyle/>
          <a:p>
            <a:fld id="{C780840A-2A70-444D-AC03-9F5B469756DA}" type="slidenum">
              <a:rPr lang="ru-RU" smtClean="0"/>
              <a:pPr/>
              <a:t>‹#›</a:t>
            </a:fld>
            <a:endParaRPr lang="ru-RU"/>
          </a:p>
        </p:txBody>
      </p:sp>
    </p:spTree>
    <p:extLst>
      <p:ext uri="{BB962C8B-B14F-4D97-AF65-F5344CB8AC3E}">
        <p14:creationId xmlns:p14="http://schemas.microsoft.com/office/powerpoint/2010/main" val="975734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C7A80C-E0B7-47D8-81F1-58299FCBDD3D}"/>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81ED7726-1C2B-4845-927C-0BF4CFAC0996}"/>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D089B5C6-E6C5-4CAC-B5A4-092F528C9C4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EC2A660E-DE00-40E8-9A14-7F76D9AD597B}"/>
              </a:ext>
            </a:extLst>
          </p:cNvPr>
          <p:cNvSpPr>
            <a:spLocks noGrp="1"/>
          </p:cNvSpPr>
          <p:nvPr>
            <p:ph type="dt" sz="half" idx="10"/>
          </p:nvPr>
        </p:nvSpPr>
        <p:spPr/>
        <p:txBody>
          <a:bodyPr/>
          <a:lstStyle/>
          <a:p>
            <a:fld id="{B9D8181B-07D7-4EFA-8A5D-C24C160C4A96}" type="datetimeFigureOut">
              <a:rPr lang="ru-RU" smtClean="0"/>
              <a:pPr/>
              <a:t>21.10.2022</a:t>
            </a:fld>
            <a:endParaRPr lang="ru-RU"/>
          </a:p>
        </p:txBody>
      </p:sp>
      <p:sp>
        <p:nvSpPr>
          <p:cNvPr id="6" name="Нижний колонтитул 5">
            <a:extLst>
              <a:ext uri="{FF2B5EF4-FFF2-40B4-BE49-F238E27FC236}">
                <a16:creationId xmlns:a16="http://schemas.microsoft.com/office/drawing/2014/main" id="{A85FE8AD-BFBC-4A7D-933A-81DBE846BDB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94F6A23-16D2-4AA9-819B-5D78C3BDEDCD}"/>
              </a:ext>
            </a:extLst>
          </p:cNvPr>
          <p:cNvSpPr>
            <a:spLocks noGrp="1"/>
          </p:cNvSpPr>
          <p:nvPr>
            <p:ph type="sldNum" sz="quarter" idx="12"/>
          </p:nvPr>
        </p:nvSpPr>
        <p:spPr/>
        <p:txBody>
          <a:bodyPr/>
          <a:lstStyle/>
          <a:p>
            <a:fld id="{C780840A-2A70-444D-AC03-9F5B469756DA}" type="slidenum">
              <a:rPr lang="ru-RU" smtClean="0"/>
              <a:pPr/>
              <a:t>‹#›</a:t>
            </a:fld>
            <a:endParaRPr lang="ru-RU"/>
          </a:p>
        </p:txBody>
      </p:sp>
    </p:spTree>
    <p:extLst>
      <p:ext uri="{BB962C8B-B14F-4D97-AF65-F5344CB8AC3E}">
        <p14:creationId xmlns:p14="http://schemas.microsoft.com/office/powerpoint/2010/main" val="361036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C16050-5C4D-4DA5-9833-0D84E1C4DF5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BA7167E-EE4C-4C70-BCFA-11922B7440B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EAE4AC6-E7CF-4306-A13F-6239F61666E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9D8181B-07D7-4EFA-8A5D-C24C160C4A96}" type="datetimeFigureOut">
              <a:rPr lang="ru-RU" smtClean="0"/>
              <a:pPr/>
              <a:t>21.10.2022</a:t>
            </a:fld>
            <a:endParaRPr lang="ru-RU"/>
          </a:p>
        </p:txBody>
      </p:sp>
      <p:sp>
        <p:nvSpPr>
          <p:cNvPr id="5" name="Нижний колонтитул 4">
            <a:extLst>
              <a:ext uri="{FF2B5EF4-FFF2-40B4-BE49-F238E27FC236}">
                <a16:creationId xmlns:a16="http://schemas.microsoft.com/office/drawing/2014/main" id="{13FD906F-4BC0-496D-9797-B66591D7C6C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F3AA5A2-103A-452F-A002-CDD090F4F97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780840A-2A70-444D-AC03-9F5B469756DA}" type="slidenum">
              <a:rPr lang="ru-RU" smtClean="0"/>
              <a:pPr/>
              <a:t>‹#›</a:t>
            </a:fld>
            <a:endParaRPr lang="ru-RU"/>
          </a:p>
        </p:txBody>
      </p:sp>
    </p:spTree>
    <p:extLst>
      <p:ext uri="{BB962C8B-B14F-4D97-AF65-F5344CB8AC3E}">
        <p14:creationId xmlns:p14="http://schemas.microsoft.com/office/powerpoint/2010/main" val="38467779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2778753-A7A5-4216-A658-E10614CE52DC}"/>
              </a:ext>
            </a:extLst>
          </p:cNvPr>
          <p:cNvSpPr/>
          <p:nvPr/>
        </p:nvSpPr>
        <p:spPr>
          <a:xfrm>
            <a:off x="2286000" y="2420888"/>
            <a:ext cx="4662264" cy="1754326"/>
          </a:xfrm>
          <a:prstGeom prst="rect">
            <a:avLst/>
          </a:prstGeom>
        </p:spPr>
        <p:txBody>
          <a:bodyPr wrap="square">
            <a:spAutoFit/>
          </a:bodyPr>
          <a:lstStyle/>
          <a:p>
            <a:r>
              <a:rPr lang="ru-RU" altLang="ru-RU" b="1" dirty="0">
                <a:solidFill>
                  <a:prstClr val="black"/>
                </a:solidFill>
                <a:latin typeface="Times New Roman" panose="02020603050405020304" pitchFamily="18" charset="0"/>
                <a:cs typeface="Times New Roman" panose="02020603050405020304" pitchFamily="18" charset="0"/>
              </a:rPr>
              <a:t>Государственное автономное учреждение Саратовской области «</a:t>
            </a:r>
            <a:r>
              <a:rPr lang="ru-RU" altLang="ru-RU" b="1" dirty="0" err="1">
                <a:solidFill>
                  <a:prstClr val="black"/>
                </a:solidFill>
                <a:latin typeface="Times New Roman" panose="02020603050405020304" pitchFamily="18" charset="0"/>
                <a:cs typeface="Times New Roman" panose="02020603050405020304" pitchFamily="18" charset="0"/>
              </a:rPr>
              <a:t>Марксовскийреабилитационный</a:t>
            </a:r>
            <a:r>
              <a:rPr lang="ru-RU" altLang="ru-RU" b="1" dirty="0">
                <a:solidFill>
                  <a:prstClr val="black"/>
                </a:solidFill>
                <a:latin typeface="Times New Roman" panose="02020603050405020304" pitchFamily="18" charset="0"/>
                <a:cs typeface="Times New Roman" panose="02020603050405020304" pitchFamily="18" charset="0"/>
              </a:rPr>
              <a:t> центр для детей и подростков с ограниченными возможностями»</a:t>
            </a:r>
            <a:br>
              <a:rPr lang="ru-RU" altLang="ru-RU" b="1" dirty="0">
                <a:solidFill>
                  <a:prstClr val="black"/>
                </a:solidFill>
                <a:latin typeface="Calibri" panose="020F0502020204030204" pitchFamily="34" charset="0"/>
                <a:cs typeface="Times New Roman" panose="02020603050405020304" pitchFamily="18" charset="0"/>
              </a:rPr>
            </a:br>
            <a:endParaRPr lang="ru-RU" dirty="0"/>
          </a:p>
        </p:txBody>
      </p:sp>
      <p:pic>
        <p:nvPicPr>
          <p:cNvPr id="3" name="Picture 2" descr="http://sadsolnishko.narod.ru/images/fon13.jpg">
            <a:extLst>
              <a:ext uri="{FF2B5EF4-FFF2-40B4-BE49-F238E27FC236}">
                <a16:creationId xmlns:a16="http://schemas.microsoft.com/office/drawing/2014/main" id="{7929831B-F863-483C-B7E6-B784C35B2790}"/>
              </a:ext>
            </a:extLst>
          </p:cNvPr>
          <p:cNvPicPr>
            <a:picLocks noChangeAspect="1" noChangeArrowheads="1"/>
          </p:cNvPicPr>
          <p:nvPr/>
        </p:nvPicPr>
        <p:blipFill>
          <a:blip r:embed="rId2" cstate="print"/>
          <a:srcRect/>
          <a:stretch>
            <a:fillRect/>
          </a:stretch>
        </p:blipFill>
        <p:spPr bwMode="auto">
          <a:xfrm>
            <a:off x="0" y="6937"/>
            <a:ext cx="9084281" cy="6851063"/>
          </a:xfrm>
          <a:prstGeom prst="rect">
            <a:avLst/>
          </a:prstGeom>
          <a:noFill/>
        </p:spPr>
      </p:pic>
      <p:sp>
        <p:nvSpPr>
          <p:cNvPr id="4" name="Прямоугольник 3">
            <a:extLst>
              <a:ext uri="{FF2B5EF4-FFF2-40B4-BE49-F238E27FC236}">
                <a16:creationId xmlns:a16="http://schemas.microsoft.com/office/drawing/2014/main" id="{FE0FC592-7E5C-4AEE-A7D2-C28DF6491554}"/>
              </a:ext>
            </a:extLst>
          </p:cNvPr>
          <p:cNvSpPr/>
          <p:nvPr/>
        </p:nvSpPr>
        <p:spPr>
          <a:xfrm>
            <a:off x="899592" y="1052736"/>
            <a:ext cx="6768752" cy="1138773"/>
          </a:xfrm>
          <a:prstGeom prst="rect">
            <a:avLst/>
          </a:prstGeom>
        </p:spPr>
        <p:txBody>
          <a:bodyPr wrap="square">
            <a:spAutoFit/>
          </a:bodyPr>
          <a:lstStyle/>
          <a:p>
            <a:pPr lvl="0" algn="ctr">
              <a:buClrTx/>
            </a:pPr>
            <a:r>
              <a:rPr lang="ru-RU" altLang="ru-RU" b="1" dirty="0">
                <a:solidFill>
                  <a:prstClr val="black"/>
                </a:solidFill>
                <a:latin typeface="Times New Roman" panose="02020603050405020304" pitchFamily="18" charset="0"/>
                <a:cs typeface="Times New Roman" panose="02020603050405020304" pitchFamily="18" charset="0"/>
              </a:rPr>
              <a:t>Государственное автономное учреждение Саратовской области «</a:t>
            </a:r>
            <a:r>
              <a:rPr lang="ru-RU" altLang="ru-RU" b="1" dirty="0" err="1">
                <a:solidFill>
                  <a:prstClr val="black"/>
                </a:solidFill>
                <a:latin typeface="Times New Roman" panose="02020603050405020304" pitchFamily="18" charset="0"/>
                <a:cs typeface="Times New Roman" panose="02020603050405020304" pitchFamily="18" charset="0"/>
              </a:rPr>
              <a:t>Марксовский</a:t>
            </a:r>
            <a:r>
              <a:rPr lang="ru-RU" altLang="ru-RU" b="1" dirty="0">
                <a:solidFill>
                  <a:prstClr val="black"/>
                </a:solidFill>
                <a:latin typeface="Times New Roman" panose="02020603050405020304" pitchFamily="18" charset="0"/>
                <a:cs typeface="Times New Roman" panose="02020603050405020304" pitchFamily="18" charset="0"/>
              </a:rPr>
              <a:t> реабилитационный центр для детей и подростков с ограниченными возможностями»</a:t>
            </a:r>
            <a:br>
              <a:rPr lang="ru-RU" altLang="ru-RU" b="1" dirty="0">
                <a:solidFill>
                  <a:prstClr val="black"/>
                </a:solidFill>
                <a:latin typeface="Calibri" panose="020F0502020204030204" pitchFamily="34" charset="0"/>
                <a:cs typeface="Times New Roman" panose="02020603050405020304" pitchFamily="18" charset="0"/>
              </a:rPr>
            </a:br>
            <a:endParaRPr lang="ru-RU" sz="1400" dirty="0">
              <a:solidFill>
                <a:prstClr val="black"/>
              </a:solidFill>
              <a:latin typeface="Century Gothic" panose="020B0502020202020204"/>
            </a:endParaRPr>
          </a:p>
        </p:txBody>
      </p:sp>
      <p:sp>
        <p:nvSpPr>
          <p:cNvPr id="5" name="Прямоугольник 4">
            <a:extLst>
              <a:ext uri="{FF2B5EF4-FFF2-40B4-BE49-F238E27FC236}">
                <a16:creationId xmlns:a16="http://schemas.microsoft.com/office/drawing/2014/main" id="{1111DA15-CBCF-420C-AB76-68C093483704}"/>
              </a:ext>
            </a:extLst>
          </p:cNvPr>
          <p:cNvSpPr/>
          <p:nvPr/>
        </p:nvSpPr>
        <p:spPr>
          <a:xfrm>
            <a:off x="899592" y="2780927"/>
            <a:ext cx="7272808" cy="1200329"/>
          </a:xfrm>
          <a:prstGeom prst="rect">
            <a:avLst/>
          </a:prstGeom>
        </p:spPr>
        <p:txBody>
          <a:bodyPr wrap="square">
            <a:spAutoFit/>
          </a:bodyPr>
          <a:lstStyle/>
          <a:p>
            <a:pPr algn="ctr"/>
            <a:r>
              <a:rPr lang="ru-RU" sz="3600" b="1" dirty="0">
                <a:solidFill>
                  <a:srgbClr val="0070C0"/>
                </a:solidFill>
                <a:latin typeface="Calibri Light" panose="020F0302020204030204"/>
                <a:ea typeface="+mj-ea"/>
                <a:cs typeface="+mj-cs"/>
              </a:rPr>
              <a:t>Формирование культурно-гигиенических навыков.</a:t>
            </a:r>
            <a:endParaRPr lang="ru-RU" dirty="0"/>
          </a:p>
        </p:txBody>
      </p:sp>
      <p:sp>
        <p:nvSpPr>
          <p:cNvPr id="6" name="Прямоугольник 5">
            <a:extLst>
              <a:ext uri="{FF2B5EF4-FFF2-40B4-BE49-F238E27FC236}">
                <a16:creationId xmlns:a16="http://schemas.microsoft.com/office/drawing/2014/main" id="{0AA3BF2B-D9CF-4D13-8086-8DF509BA1480}"/>
              </a:ext>
            </a:extLst>
          </p:cNvPr>
          <p:cNvSpPr/>
          <p:nvPr/>
        </p:nvSpPr>
        <p:spPr>
          <a:xfrm>
            <a:off x="3525439" y="5609922"/>
            <a:ext cx="4118820" cy="390684"/>
          </a:xfrm>
          <a:prstGeom prst="rect">
            <a:avLst/>
          </a:prstGeom>
        </p:spPr>
        <p:txBody>
          <a:bodyPr wrap="none">
            <a:spAutoFit/>
          </a:bodyPr>
          <a:lstStyle/>
          <a:p>
            <a:pPr>
              <a:lnSpc>
                <a:spcPct val="115000"/>
              </a:lnSpc>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Подготовила воспитатель Кашина Ю.А.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1305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adsolnishko.narod.ru/images/fon13.jpg"/>
          <p:cNvPicPr>
            <a:picLocks noChangeAspect="1" noChangeArrowheads="1"/>
          </p:cNvPicPr>
          <p:nvPr/>
        </p:nvPicPr>
        <p:blipFill>
          <a:blip r:embed="rId2" cstate="print"/>
          <a:srcRect/>
          <a:stretch>
            <a:fillRect/>
          </a:stretch>
        </p:blipFill>
        <p:spPr bwMode="auto">
          <a:xfrm>
            <a:off x="-21675" y="-38101"/>
            <a:ext cx="9144000" cy="6896101"/>
          </a:xfrm>
          <a:prstGeom prst="rect">
            <a:avLst/>
          </a:prstGeom>
          <a:noFill/>
        </p:spPr>
      </p:pic>
      <p:sp>
        <p:nvSpPr>
          <p:cNvPr id="4" name="Подзаголовок 3"/>
          <p:cNvSpPr>
            <a:spLocks noGrp="1"/>
          </p:cNvSpPr>
          <p:nvPr>
            <p:ph type="subTitle" idx="4294967295"/>
          </p:nvPr>
        </p:nvSpPr>
        <p:spPr>
          <a:xfrm>
            <a:off x="0" y="3429000"/>
            <a:ext cx="7229475" cy="3860800"/>
          </a:xfrm>
        </p:spPr>
        <p:txBody>
          <a:bodyPr>
            <a:normAutofit/>
          </a:bodyPr>
          <a:lstStyle/>
          <a:p>
            <a:pPr lvl="1" indent="0">
              <a:buNone/>
            </a:pPr>
            <a:r>
              <a:rPr lang="ru-RU" altLang="ru-RU" sz="3600" b="1" dirty="0">
                <a:solidFill>
                  <a:srgbClr val="0070C0"/>
                </a:solidFill>
                <a:cs typeface="Times New Roman" pitchFamily="18" charset="0"/>
              </a:rPr>
              <a:t>     </a:t>
            </a:r>
            <a:r>
              <a:rPr lang="ru-RU" altLang="ru-RU" sz="4400" b="1" dirty="0">
                <a:solidFill>
                  <a:srgbClr val="0070C0"/>
                </a:solidFill>
                <a:cs typeface="Times New Roman" pitchFamily="18" charset="0"/>
              </a:rPr>
              <a:t>Спасибо</a:t>
            </a:r>
            <a:r>
              <a:rPr lang="ru-RU" altLang="ru-RU" sz="3600" b="1" dirty="0">
                <a:solidFill>
                  <a:srgbClr val="0070C0"/>
                </a:solidFill>
                <a:cs typeface="Times New Roman" pitchFamily="18" charset="0"/>
              </a:rPr>
              <a:t> за  внимание!</a:t>
            </a:r>
            <a:endParaRPr lang="ru-RU" dirty="0"/>
          </a:p>
        </p:txBody>
      </p:sp>
    </p:spTree>
    <p:extLst>
      <p:ext uri="{BB962C8B-B14F-4D97-AF65-F5344CB8AC3E}">
        <p14:creationId xmlns:p14="http://schemas.microsoft.com/office/powerpoint/2010/main" val="1904701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adsolnishko.narod.ru/images/fon13.jpg"/>
          <p:cNvPicPr>
            <a:picLocks noChangeAspect="1" noChangeArrowheads="1"/>
          </p:cNvPicPr>
          <p:nvPr/>
        </p:nvPicPr>
        <p:blipFill>
          <a:blip r:embed="rId2" cstate="print"/>
          <a:srcRect/>
          <a:stretch>
            <a:fillRect/>
          </a:stretch>
        </p:blipFill>
        <p:spPr bwMode="auto">
          <a:xfrm>
            <a:off x="0" y="0"/>
            <a:ext cx="9144000" cy="6896101"/>
          </a:xfrm>
          <a:prstGeom prst="rect">
            <a:avLst/>
          </a:prstGeom>
          <a:noFill/>
        </p:spPr>
      </p:pic>
      <p:sp>
        <p:nvSpPr>
          <p:cNvPr id="2" name="Заголовок 1">
            <a:extLst>
              <a:ext uri="{FF2B5EF4-FFF2-40B4-BE49-F238E27FC236}">
                <a16:creationId xmlns:a16="http://schemas.microsoft.com/office/drawing/2014/main" id="{6E194C93-BD60-45E5-9E8B-6ED791663BE7}"/>
              </a:ext>
            </a:extLst>
          </p:cNvPr>
          <p:cNvSpPr>
            <a:spLocks noGrp="1"/>
          </p:cNvSpPr>
          <p:nvPr>
            <p:ph type="title"/>
          </p:nvPr>
        </p:nvSpPr>
        <p:spPr>
          <a:xfrm>
            <a:off x="857224" y="857232"/>
            <a:ext cx="7286676" cy="5429288"/>
          </a:xfrm>
        </p:spPr>
        <p:txBody>
          <a:bodyPr>
            <a:normAutofit/>
          </a:bodyPr>
          <a:lstStyle/>
          <a:p>
            <a:r>
              <a:rPr lang="ru-RU" sz="3600" b="1" dirty="0">
                <a:solidFill>
                  <a:srgbClr val="0070C0"/>
                </a:solidFill>
              </a:rPr>
              <a:t>Воспитание культурно-гигиенических навыков, одна из главных задач воспитания детей; это воспитание опрятности, содержание в чистоте лица, тела, прически, одежды, обуви.</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adsolnishko.narod.ru/images/fon13.jpg"/>
          <p:cNvPicPr>
            <a:picLocks noChangeAspect="1" noChangeArrowheads="1"/>
          </p:cNvPicPr>
          <p:nvPr/>
        </p:nvPicPr>
        <p:blipFill>
          <a:blip r:embed="rId2" cstate="print"/>
          <a:srcRect/>
          <a:stretch>
            <a:fillRect/>
          </a:stretch>
        </p:blipFill>
        <p:spPr bwMode="auto">
          <a:xfrm>
            <a:off x="0" y="0"/>
            <a:ext cx="9144000" cy="6896101"/>
          </a:xfrm>
          <a:prstGeom prst="rect">
            <a:avLst/>
          </a:prstGeom>
          <a:noFill/>
        </p:spPr>
      </p:pic>
      <p:sp>
        <p:nvSpPr>
          <p:cNvPr id="2" name="Заголовок 1"/>
          <p:cNvSpPr>
            <a:spLocks noGrp="1"/>
          </p:cNvSpPr>
          <p:nvPr>
            <p:ph type="ctrTitle"/>
          </p:nvPr>
        </p:nvSpPr>
        <p:spPr>
          <a:xfrm>
            <a:off x="857224" y="1928801"/>
            <a:ext cx="7286676" cy="4357719"/>
          </a:xfrm>
        </p:spPr>
        <p:txBody>
          <a:bodyPr>
            <a:normAutofit/>
          </a:bodyPr>
          <a:lstStyle/>
          <a:p>
            <a:r>
              <a:rPr lang="ru-RU" sz="2800" b="1" dirty="0">
                <a:solidFill>
                  <a:srgbClr val="0070C0"/>
                </a:solidFill>
              </a:rPr>
              <a:t>Задачи</a:t>
            </a:r>
            <a:br>
              <a:rPr lang="ru-RU" sz="2800" b="1" dirty="0">
                <a:solidFill>
                  <a:srgbClr val="0070C0"/>
                </a:solidFill>
              </a:rPr>
            </a:br>
            <a:r>
              <a:rPr lang="ru-RU" sz="2800" b="1" dirty="0">
                <a:solidFill>
                  <a:srgbClr val="0070C0"/>
                </a:solidFill>
              </a:rPr>
              <a:t>-Формировать потребности в соблюдении навыков гигиены в повседневной жизни с целью сохранения и укрепления здоровья.</a:t>
            </a:r>
            <a:br>
              <a:rPr lang="ru-RU" sz="2800" b="1" dirty="0">
                <a:solidFill>
                  <a:srgbClr val="0070C0"/>
                </a:solidFill>
              </a:rPr>
            </a:br>
            <a:r>
              <a:rPr lang="ru-RU" sz="2800" b="1" dirty="0">
                <a:solidFill>
                  <a:srgbClr val="0070C0"/>
                </a:solidFill>
              </a:rPr>
              <a:t>-Воспитывать у детей желание быть чистыми и опрятными.</a:t>
            </a:r>
            <a:br>
              <a:rPr lang="ru-RU" sz="2800" b="1" dirty="0">
                <a:solidFill>
                  <a:srgbClr val="0070C0"/>
                </a:solidFill>
              </a:rPr>
            </a:br>
            <a:r>
              <a:rPr lang="ru-RU" sz="2800" b="1" dirty="0">
                <a:solidFill>
                  <a:srgbClr val="0070C0"/>
                </a:solidFill>
              </a:rPr>
              <a:t>-Профилактика и устранение вредных привычек.</a:t>
            </a:r>
            <a:br>
              <a:rPr lang="ru-RU" sz="2800" b="1" dirty="0">
                <a:solidFill>
                  <a:srgbClr val="0070C0"/>
                </a:solidFill>
              </a:rPr>
            </a:br>
            <a:endParaRPr lang="ru-RU" sz="2800" b="1" dirty="0">
              <a:solidFill>
                <a:srgbClr val="0070C0"/>
              </a:solidFill>
            </a:endParaRPr>
          </a:p>
        </p:txBody>
      </p:sp>
      <p:sp>
        <p:nvSpPr>
          <p:cNvPr id="3" name="Подзаголовок 2"/>
          <p:cNvSpPr>
            <a:spLocks noGrp="1"/>
          </p:cNvSpPr>
          <p:nvPr>
            <p:ph type="subTitle" idx="1"/>
          </p:nvPr>
        </p:nvSpPr>
        <p:spPr>
          <a:xfrm>
            <a:off x="1371600" y="857232"/>
            <a:ext cx="6400800" cy="1143008"/>
          </a:xfrm>
        </p:spPr>
        <p:txBody>
          <a:bodyPr>
            <a:normAutofit fontScale="77500" lnSpcReduction="20000"/>
          </a:bodyPr>
          <a:lstStyle/>
          <a:p>
            <a:r>
              <a:rPr lang="ru-RU" sz="4000" b="1" dirty="0">
                <a:solidFill>
                  <a:srgbClr val="0070C0"/>
                </a:solidFill>
              </a:rPr>
              <a:t>Цель. Сформировать культурно гигиенические и навыки и навыки самообслуживания у детей.</a:t>
            </a:r>
          </a:p>
          <a:p>
            <a:endParaRPr lang="ru-RU" sz="4000" b="1" dirty="0">
              <a:solidFill>
                <a:srgbClr val="0070C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adsolnishko.narod.ru/images/fon13.jpg"/>
          <p:cNvPicPr>
            <a:picLocks noChangeAspect="1" noChangeArrowheads="1"/>
          </p:cNvPicPr>
          <p:nvPr/>
        </p:nvPicPr>
        <p:blipFill>
          <a:blip r:embed="rId2" cstate="print"/>
          <a:srcRect/>
          <a:stretch>
            <a:fillRect/>
          </a:stretch>
        </p:blipFill>
        <p:spPr bwMode="auto">
          <a:xfrm>
            <a:off x="0" y="0"/>
            <a:ext cx="9144000" cy="6896101"/>
          </a:xfrm>
          <a:prstGeom prst="rect">
            <a:avLst/>
          </a:prstGeom>
          <a:noFill/>
        </p:spPr>
      </p:pic>
      <p:sp>
        <p:nvSpPr>
          <p:cNvPr id="2" name="Заголовок 1"/>
          <p:cNvSpPr>
            <a:spLocks noGrp="1"/>
          </p:cNvSpPr>
          <p:nvPr>
            <p:ph type="ctrTitle"/>
          </p:nvPr>
        </p:nvSpPr>
        <p:spPr>
          <a:xfrm>
            <a:off x="857224" y="1928801"/>
            <a:ext cx="7286676" cy="4357719"/>
          </a:xfrm>
        </p:spPr>
        <p:txBody>
          <a:bodyPr>
            <a:normAutofit/>
          </a:bodyPr>
          <a:lstStyle/>
          <a:p>
            <a:r>
              <a:rPr lang="ru-RU" sz="2800" b="1" dirty="0">
                <a:solidFill>
                  <a:srgbClr val="0070C0"/>
                </a:solidFill>
              </a:rPr>
              <a:t>Культурно-гигиенические навыки лежат в основе первого доступного ребенку вида трудовой деятельности - самообслуживание. Самообслуживание характеризуется тем, что действия ребенка направлены на самого себя. Выполняя санитарно-гигиенические процедуры, ребенок осознает самого себя. У него формируется представление о собственном теле.</a:t>
            </a:r>
          </a:p>
        </p:txBody>
      </p:sp>
      <p:sp>
        <p:nvSpPr>
          <p:cNvPr id="3" name="Подзаголовок 2"/>
          <p:cNvSpPr>
            <a:spLocks noGrp="1"/>
          </p:cNvSpPr>
          <p:nvPr>
            <p:ph type="subTitle" idx="1"/>
          </p:nvPr>
        </p:nvSpPr>
        <p:spPr>
          <a:xfrm>
            <a:off x="1371600" y="857232"/>
            <a:ext cx="6400800" cy="1143008"/>
          </a:xfrm>
        </p:spPr>
        <p:txBody>
          <a:bodyPr>
            <a:normAutofit/>
          </a:bodyPr>
          <a:lstStyle/>
          <a:p>
            <a:r>
              <a:rPr lang="ru-RU" sz="4000" b="1" dirty="0">
                <a:solidFill>
                  <a:srgbClr val="0070C0"/>
                </a:solidFill>
              </a:rPr>
              <a:t>.</a:t>
            </a:r>
          </a:p>
          <a:p>
            <a:endParaRPr lang="ru-RU" sz="4000" b="1" dirty="0">
              <a:solidFill>
                <a:srgbClr val="0070C0"/>
              </a:solidFill>
            </a:endParaRPr>
          </a:p>
        </p:txBody>
      </p:sp>
    </p:spTree>
    <p:extLst>
      <p:ext uri="{BB962C8B-B14F-4D97-AF65-F5344CB8AC3E}">
        <p14:creationId xmlns:p14="http://schemas.microsoft.com/office/powerpoint/2010/main" val="1949317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adsolnishko.narod.ru/images/fon13.jpg"/>
          <p:cNvPicPr>
            <a:picLocks noChangeAspect="1" noChangeArrowheads="1"/>
          </p:cNvPicPr>
          <p:nvPr/>
        </p:nvPicPr>
        <p:blipFill>
          <a:blip r:embed="rId3" cstate="print"/>
          <a:srcRect/>
          <a:stretch>
            <a:fillRect/>
          </a:stretch>
        </p:blipFill>
        <p:spPr bwMode="auto">
          <a:xfrm>
            <a:off x="0" y="4337"/>
            <a:ext cx="9144000" cy="6896101"/>
          </a:xfrm>
          <a:prstGeom prst="rect">
            <a:avLst/>
          </a:prstGeom>
          <a:noFill/>
        </p:spPr>
      </p:pic>
      <p:sp>
        <p:nvSpPr>
          <p:cNvPr id="3" name="Содержимое 2"/>
          <p:cNvSpPr>
            <a:spLocks noGrp="1"/>
          </p:cNvSpPr>
          <p:nvPr>
            <p:ph idx="4294967295"/>
          </p:nvPr>
        </p:nvSpPr>
        <p:spPr>
          <a:xfrm>
            <a:off x="1763688" y="1124744"/>
            <a:ext cx="5832648" cy="6225381"/>
          </a:xfrm>
        </p:spPr>
        <p:txBody>
          <a:bodyPr>
            <a:normAutofit/>
          </a:bodyPr>
          <a:lstStyle/>
          <a:p>
            <a:r>
              <a:rPr lang="ru-RU" sz="2800" b="1" dirty="0">
                <a:solidFill>
                  <a:srgbClr val="0070C0"/>
                </a:solidFill>
              </a:rPr>
              <a:t>Освоение культурно – гигиенических навыков дает возможность сравнить себя с другими детьми. Так через сравнение себя с другими складываются предпосылки для формирования самооценки, осознания своих возможностей и умений, а также предпосылки для самоконтроля</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adsolnishko.narod.ru/images/fon13.jpg"/>
          <p:cNvPicPr>
            <a:picLocks noChangeAspect="1" noChangeArrowheads="1"/>
          </p:cNvPicPr>
          <p:nvPr/>
        </p:nvPicPr>
        <p:blipFill>
          <a:blip r:embed="rId3" cstate="print"/>
          <a:srcRect/>
          <a:stretch>
            <a:fillRect/>
          </a:stretch>
        </p:blipFill>
        <p:spPr bwMode="auto">
          <a:xfrm>
            <a:off x="-684584" y="-38101"/>
            <a:ext cx="9144000" cy="6896101"/>
          </a:xfrm>
          <a:prstGeom prst="rect">
            <a:avLst/>
          </a:prstGeom>
          <a:noFill/>
        </p:spPr>
      </p:pic>
      <p:sp>
        <p:nvSpPr>
          <p:cNvPr id="3" name="Содержимое 2"/>
          <p:cNvSpPr>
            <a:spLocks noGrp="1"/>
          </p:cNvSpPr>
          <p:nvPr>
            <p:ph idx="4294967295"/>
          </p:nvPr>
        </p:nvSpPr>
        <p:spPr>
          <a:xfrm>
            <a:off x="0" y="908050"/>
            <a:ext cx="6931025" cy="5689600"/>
          </a:xfrm>
        </p:spPr>
        <p:txBody>
          <a:bodyPr>
            <a:normAutofit/>
          </a:bodyPr>
          <a:lstStyle/>
          <a:p>
            <a:r>
              <a:rPr lang="ru-RU" sz="2800" b="1" dirty="0">
                <a:solidFill>
                  <a:srgbClr val="0070C0"/>
                </a:solidFill>
              </a:rPr>
              <a:t>Стремясь сделать все за ребенка, взрослый причиняет ему большой вред, лишает его самостоятельности. К трем годам у ребенка резко возрастает стремление к самостоятельности. У него появляется устойчивое желание самоутвердиться. Подавлять эти порывы детей ни в коем случае нельзя, это может привести к негативизму, упрямству, может наблюдаться строптивость, своеволие. </a:t>
            </a:r>
          </a:p>
        </p:txBody>
      </p:sp>
    </p:spTree>
    <p:extLst>
      <p:ext uri="{BB962C8B-B14F-4D97-AF65-F5344CB8AC3E}">
        <p14:creationId xmlns:p14="http://schemas.microsoft.com/office/powerpoint/2010/main" val="2844945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adsolnishko.narod.ru/images/fon13.jpg"/>
          <p:cNvPicPr>
            <a:picLocks noChangeAspect="1" noChangeArrowheads="1"/>
          </p:cNvPicPr>
          <p:nvPr/>
        </p:nvPicPr>
        <p:blipFill>
          <a:blip r:embed="rId2" cstate="print"/>
          <a:srcRect/>
          <a:stretch>
            <a:fillRect/>
          </a:stretch>
        </p:blipFill>
        <p:spPr bwMode="auto">
          <a:xfrm>
            <a:off x="-25479" y="-61652"/>
            <a:ext cx="9144000" cy="6896101"/>
          </a:xfrm>
          <a:prstGeom prst="rect">
            <a:avLst/>
          </a:prstGeom>
          <a:noFill/>
        </p:spPr>
      </p:pic>
      <p:sp>
        <p:nvSpPr>
          <p:cNvPr id="4" name="Подзаголовок 3"/>
          <p:cNvSpPr>
            <a:spLocks noGrp="1"/>
          </p:cNvSpPr>
          <p:nvPr>
            <p:ph type="subTitle" idx="4294967295"/>
          </p:nvPr>
        </p:nvSpPr>
        <p:spPr>
          <a:xfrm>
            <a:off x="1403648" y="836712"/>
            <a:ext cx="6192688" cy="6021288"/>
          </a:xfrm>
        </p:spPr>
        <p:txBody>
          <a:bodyPr>
            <a:normAutofit/>
          </a:bodyPr>
          <a:lstStyle/>
          <a:p>
            <a:pPr indent="449263"/>
            <a:r>
              <a:rPr lang="ru-RU" altLang="ru-RU" sz="3200" b="1" dirty="0">
                <a:solidFill>
                  <a:srgbClr val="0070C0"/>
                </a:solidFill>
                <a:cs typeface="Times New Roman" pitchFamily="18" charset="0"/>
              </a:rPr>
              <a:t>«Одна из важнейших задач, - писала </a:t>
            </a:r>
            <a:r>
              <a:rPr lang="ru-RU" altLang="ru-RU" sz="3200" b="1" dirty="0" err="1">
                <a:solidFill>
                  <a:srgbClr val="0070C0"/>
                </a:solidFill>
                <a:cs typeface="Times New Roman" pitchFamily="18" charset="0"/>
              </a:rPr>
              <a:t>Н.К.Крупская</a:t>
            </a:r>
            <a:r>
              <a:rPr lang="ru-RU" altLang="ru-RU" sz="3200" b="1" dirty="0">
                <a:solidFill>
                  <a:srgbClr val="0070C0"/>
                </a:solidFill>
                <a:cs typeface="Times New Roman" pitchFamily="18" charset="0"/>
              </a:rPr>
              <a:t> – привить ребятам навыки, укрепляющие их здоровье. С раннего возраста надо учить ребят мыть руки перед едой, есть из отдельной тарелки, ходить чистыми, стричь волосы, вытряхивать одежду, не пить сырой воды, вовремя есть, вовремя спать, быть больше на свежем воздухе …..».</a:t>
            </a:r>
            <a:endParaRPr lang="ru-RU"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adsolnishko.narod.ru/images/fon13.jpg"/>
          <p:cNvPicPr>
            <a:picLocks noChangeAspect="1" noChangeArrowheads="1"/>
          </p:cNvPicPr>
          <p:nvPr/>
        </p:nvPicPr>
        <p:blipFill>
          <a:blip r:embed="rId2" cstate="print"/>
          <a:srcRect/>
          <a:stretch>
            <a:fillRect/>
          </a:stretch>
        </p:blipFill>
        <p:spPr bwMode="auto">
          <a:xfrm>
            <a:off x="-468560" y="-80304"/>
            <a:ext cx="9144000" cy="6896101"/>
          </a:xfrm>
          <a:prstGeom prst="rect">
            <a:avLst/>
          </a:prstGeom>
          <a:noFill/>
        </p:spPr>
      </p:pic>
      <p:sp>
        <p:nvSpPr>
          <p:cNvPr id="4" name="Подзаголовок 3"/>
          <p:cNvSpPr>
            <a:spLocks noGrp="1"/>
          </p:cNvSpPr>
          <p:nvPr>
            <p:ph type="subTitle" idx="4294967295"/>
          </p:nvPr>
        </p:nvSpPr>
        <p:spPr>
          <a:xfrm>
            <a:off x="0" y="1412875"/>
            <a:ext cx="7086600" cy="5445125"/>
          </a:xfrm>
        </p:spPr>
        <p:txBody>
          <a:bodyPr>
            <a:normAutofit/>
          </a:bodyPr>
          <a:lstStyle/>
          <a:p>
            <a:pPr lvl="1" indent="449263"/>
            <a:r>
              <a:rPr lang="ru-RU" altLang="ru-RU" sz="3600" b="1" dirty="0">
                <a:solidFill>
                  <a:srgbClr val="0070C0"/>
                </a:solidFill>
                <a:cs typeface="Times New Roman" pitchFamily="18" charset="0"/>
              </a:rPr>
              <a:t>Обязанность родителей - постоянно закреплять гигиенические навыки, воспитываемые у ребенка . Важно, чтобы взрослые подавали ребенку пример, сами всегда их соблюдали.</a:t>
            </a:r>
            <a:r>
              <a:rPr lang="ru-RU" altLang="ru-RU" sz="3600" dirty="0">
                <a:cs typeface="Times New Roman" pitchFamily="18" charset="0"/>
              </a:rPr>
              <a:t> </a:t>
            </a:r>
          </a:p>
          <a:p>
            <a:endParaRPr lang="ru-RU" dirty="0"/>
          </a:p>
        </p:txBody>
      </p:sp>
    </p:spTree>
    <p:extLst>
      <p:ext uri="{BB962C8B-B14F-4D97-AF65-F5344CB8AC3E}">
        <p14:creationId xmlns:p14="http://schemas.microsoft.com/office/powerpoint/2010/main" val="2417439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adsolnishko.narod.ru/images/fon13.jpg"/>
          <p:cNvPicPr>
            <a:picLocks noChangeAspect="1" noChangeArrowheads="1"/>
          </p:cNvPicPr>
          <p:nvPr/>
        </p:nvPicPr>
        <p:blipFill>
          <a:blip r:embed="rId2" cstate="print"/>
          <a:srcRect/>
          <a:stretch>
            <a:fillRect/>
          </a:stretch>
        </p:blipFill>
        <p:spPr bwMode="auto">
          <a:xfrm>
            <a:off x="-756592" y="-171400"/>
            <a:ext cx="9144000" cy="6896101"/>
          </a:xfrm>
          <a:prstGeom prst="rect">
            <a:avLst/>
          </a:prstGeom>
          <a:noFill/>
        </p:spPr>
      </p:pic>
      <p:sp>
        <p:nvSpPr>
          <p:cNvPr id="4" name="Подзаголовок 3"/>
          <p:cNvSpPr>
            <a:spLocks noGrp="1"/>
          </p:cNvSpPr>
          <p:nvPr>
            <p:ph type="subTitle" idx="4294967295"/>
          </p:nvPr>
        </p:nvSpPr>
        <p:spPr>
          <a:xfrm>
            <a:off x="0" y="1844675"/>
            <a:ext cx="7086600" cy="5445125"/>
          </a:xfrm>
        </p:spPr>
        <p:txBody>
          <a:bodyPr>
            <a:normAutofit/>
          </a:bodyPr>
          <a:lstStyle/>
          <a:p>
            <a:pPr lvl="1" indent="0">
              <a:buNone/>
            </a:pPr>
            <a:r>
              <a:rPr lang="ru-RU" altLang="ru-RU" sz="3600" b="1" dirty="0">
                <a:solidFill>
                  <a:srgbClr val="0070C0"/>
                </a:solidFill>
                <a:cs typeface="Times New Roman" pitchFamily="18" charset="0"/>
              </a:rPr>
              <a:t>     «Не думайте, что вы воспитываете ребёнка только тогда, когда с ним     разговариваете </a:t>
            </a:r>
            <a:r>
              <a:rPr lang="en-US" altLang="ru-RU" sz="3600" b="1" dirty="0">
                <a:solidFill>
                  <a:srgbClr val="0070C0"/>
                </a:solidFill>
                <a:cs typeface="Times New Roman" pitchFamily="18" charset="0"/>
              </a:rPr>
              <a:t>,</a:t>
            </a:r>
            <a:r>
              <a:rPr lang="ru-RU" altLang="ru-RU" sz="3600" b="1" dirty="0">
                <a:solidFill>
                  <a:srgbClr val="0070C0"/>
                </a:solidFill>
                <a:cs typeface="Times New Roman" pitchFamily="18" charset="0"/>
              </a:rPr>
              <a:t> Вы воспитываете его в каждый момент его жизни.» </a:t>
            </a:r>
          </a:p>
          <a:p>
            <a:pPr lvl="1" indent="0">
              <a:buNone/>
            </a:pPr>
            <a:r>
              <a:rPr lang="ru-RU" altLang="ru-RU" sz="3600" b="1" dirty="0">
                <a:solidFill>
                  <a:srgbClr val="0070C0"/>
                </a:solidFill>
                <a:cs typeface="Times New Roman" pitchFamily="18" charset="0"/>
              </a:rPr>
              <a:t>А.С Макаренко.</a:t>
            </a:r>
            <a:endParaRPr lang="ru-RU" dirty="0"/>
          </a:p>
        </p:txBody>
      </p:sp>
    </p:spTree>
    <p:extLst>
      <p:ext uri="{BB962C8B-B14F-4D97-AF65-F5344CB8AC3E}">
        <p14:creationId xmlns:p14="http://schemas.microsoft.com/office/powerpoint/2010/main" val="414960857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1071</TotalTime>
  <Words>391</Words>
  <Application>Microsoft Office PowerPoint</Application>
  <PresentationFormat>Экран (4:3)</PresentationFormat>
  <Paragraphs>18</Paragraphs>
  <Slides>10</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Calibri Light</vt:lpstr>
      <vt:lpstr>Century Gothic</vt:lpstr>
      <vt:lpstr>Times New Roman</vt:lpstr>
      <vt:lpstr>Тема Office</vt:lpstr>
      <vt:lpstr>Презентация PowerPoint</vt:lpstr>
      <vt:lpstr>Воспитание культурно-гигиенических навыков, одна из главных задач воспитания детей; это воспитание опрятности, содержание в чистоте лица, тела, прически, одежды, обуви.</vt:lpstr>
      <vt:lpstr>Задачи -Формировать потребности в соблюдении навыков гигиены в повседневной жизни с целью сохранения и укрепления здоровья. -Воспитывать у детей желание быть чистыми и опрятными. -Профилактика и устранение вредных привычек. </vt:lpstr>
      <vt:lpstr>Культурно-гигиенические навыки лежат в основе первого доступного ребенку вида трудовой деятельности - самообслуживание. Самообслуживание характеризуется тем, что действия ребенка направлены на самого себя. Выполняя санитарно-гигиенические процедуры, ребенок осознает самого себя. У него формируется представление о собственном теле.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Сергей</dc:creator>
  <cp:lastModifiedBy>~</cp:lastModifiedBy>
  <cp:revision>114</cp:revision>
  <dcterms:created xsi:type="dcterms:W3CDTF">2017-10-07T07:45:31Z</dcterms:created>
  <dcterms:modified xsi:type="dcterms:W3CDTF">2022-10-21T07:15:39Z</dcterms:modified>
</cp:coreProperties>
</file>